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4" r:id="rId2"/>
    <p:sldId id="304" r:id="rId3"/>
    <p:sldId id="322" r:id="rId4"/>
    <p:sldId id="355" r:id="rId5"/>
    <p:sldId id="406" r:id="rId6"/>
    <p:sldId id="412" r:id="rId7"/>
    <p:sldId id="359" r:id="rId8"/>
    <p:sldId id="399" r:id="rId9"/>
    <p:sldId id="401" r:id="rId10"/>
    <p:sldId id="273" r:id="rId11"/>
    <p:sldId id="413" r:id="rId12"/>
    <p:sldId id="391" r:id="rId13"/>
    <p:sldId id="414" r:id="rId14"/>
    <p:sldId id="402" r:id="rId15"/>
    <p:sldId id="403" r:id="rId16"/>
    <p:sldId id="357" r:id="rId17"/>
    <p:sldId id="345" r:id="rId18"/>
    <p:sldId id="407" r:id="rId19"/>
    <p:sldId id="384" r:id="rId20"/>
    <p:sldId id="405" r:id="rId21"/>
    <p:sldId id="346" r:id="rId22"/>
    <p:sldId id="382" r:id="rId23"/>
    <p:sldId id="34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F5"/>
    <a:srgbClr val="C1FFED"/>
    <a:srgbClr val="F9B3B9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3"/>
    <p:restoredTop sz="93740"/>
  </p:normalViewPr>
  <p:slideViewPr>
    <p:cSldViewPr snapToGrid="0" snapToObjects="1" showGuides="1">
      <p:cViewPr>
        <p:scale>
          <a:sx n="69" d="100"/>
          <a:sy n="69" d="100"/>
        </p:scale>
        <p:origin x="952" y="8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안녕 친구들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우리는 졸작팀 편돌이에요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게임 타이틀은 노루막이에요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23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03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png"/><Relationship Id="rId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5.wdp"/><Relationship Id="rId13" Type="http://schemas.openxmlformats.org/officeDocument/2006/relationships/image" Target="../media/image8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9.png"/><Relationship Id="rId17" Type="http://schemas.microsoft.com/office/2007/relationships/hdphoto" Target="../media/hdphoto8.wdp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25877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/>
              <a:t>프로젝트 명</a:t>
            </a:r>
          </a:p>
        </p:txBody>
      </p:sp>
      <p:sp>
        <p:nvSpPr>
          <p:cNvPr id="8" name="평행 사변형[P] 7"/>
          <p:cNvSpPr/>
          <p:nvPr/>
        </p:nvSpPr>
        <p:spPr>
          <a:xfrm>
            <a:off x="2018370" y="1258779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노루막이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53075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3200"/>
              <a:t>특징</a:t>
            </a:r>
          </a:p>
        </p:txBody>
      </p:sp>
      <p:sp>
        <p:nvSpPr>
          <p:cNvPr id="10" name="평행 사변형[P] 9"/>
          <p:cNvSpPr/>
          <p:nvPr/>
        </p:nvSpPr>
        <p:spPr>
          <a:xfrm>
            <a:off x="1739590" y="2530759"/>
            <a:ext cx="559085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당신의 선택에 반응하는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연속타격 키보드 액션 </a:t>
            </a:r>
            <a:r>
              <a:rPr lang="en-US" altLang="ko-KR" sz="2400" b="1" dirty="0">
                <a:solidFill>
                  <a:schemeClr val="tx1"/>
                </a:solidFill>
              </a:rPr>
              <a:t>RPG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9" y="354378"/>
            <a:ext cx="4445622" cy="91054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</a:rPr>
              <a:t>Team </a:t>
            </a:r>
            <a:r>
              <a:rPr lang="ko-KR" altLang="en-US" sz="4000" dirty="0">
                <a:solidFill>
                  <a:schemeClr val="bg1"/>
                </a:solidFill>
              </a:rPr>
              <a:t>편돌이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549745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3200" dirty="0"/>
              <a:t>서버</a:t>
            </a:r>
          </a:p>
        </p:txBody>
      </p:sp>
      <p:sp>
        <p:nvSpPr>
          <p:cNvPr id="15" name="평행 사변형[P] 14"/>
          <p:cNvSpPr/>
          <p:nvPr/>
        </p:nvSpPr>
        <p:spPr>
          <a:xfrm>
            <a:off x="2044700" y="3549746"/>
            <a:ext cx="864870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3200" dirty="0">
                <a:solidFill>
                  <a:schemeClr val="tx1"/>
                </a:solidFill>
              </a:rPr>
              <a:t>김형준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2013182046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4174299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3200" dirty="0"/>
              <a:t>클라</a:t>
            </a:r>
          </a:p>
        </p:txBody>
      </p:sp>
      <p:sp>
        <p:nvSpPr>
          <p:cNvPr id="17" name="평행 사변형[P] 16"/>
          <p:cNvSpPr/>
          <p:nvPr/>
        </p:nvSpPr>
        <p:spPr>
          <a:xfrm>
            <a:off x="2043249" y="4174299"/>
            <a:ext cx="8497751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허지훈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2013180055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787967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3200" dirty="0"/>
              <a:t>클라</a:t>
            </a:r>
          </a:p>
        </p:txBody>
      </p:sp>
      <p:sp>
        <p:nvSpPr>
          <p:cNvPr id="19" name="평행 사변형[P] 18"/>
          <p:cNvSpPr/>
          <p:nvPr/>
        </p:nvSpPr>
        <p:spPr>
          <a:xfrm>
            <a:off x="2032955" y="4787967"/>
            <a:ext cx="8355645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홍승필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평행 사변형[P] 20"/>
          <p:cNvSpPr/>
          <p:nvPr/>
        </p:nvSpPr>
        <p:spPr>
          <a:xfrm>
            <a:off x="1880555" y="5415338"/>
            <a:ext cx="8355645" cy="1085475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신창섭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엔터테인먼트 컴퓨팅학과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2013184042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575840" y="1049545"/>
            <a:ext cx="3217277" cy="1868812"/>
            <a:chOff x="9560868" y="4405186"/>
            <a:chExt cx="2232249" cy="1296641"/>
          </a:xfrm>
        </p:grpSpPr>
        <p:sp>
          <p:nvSpPr>
            <p:cNvPr id="24" name="직사각형 23"/>
            <p:cNvSpPr/>
            <p:nvPr/>
          </p:nvSpPr>
          <p:spPr>
            <a:xfrm>
              <a:off x="9560869" y="5052978"/>
              <a:ext cx="2232248" cy="64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60868" y="4405186"/>
              <a:ext cx="2232248" cy="647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 dirty="0">
                  <a:solidFill>
                    <a:schemeClr val="tx1"/>
                  </a:solidFill>
                </a:rPr>
                <a:t>지도교수 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서명</a:t>
              </a:r>
              <a:endParaRPr lang="en-US" altLang="ko-KR" sz="2800" dirty="0" smtClean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</a:rPr>
                <a:t>정내훈 교수님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5" name="평행 사변형[P] 44"/>
          <p:cNvSpPr/>
          <p:nvPr/>
        </p:nvSpPr>
        <p:spPr>
          <a:xfrm>
            <a:off x="278780" y="1885406"/>
            <a:ext cx="1918010" cy="64535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mtClean="0"/>
              <a:t>장르  </a:t>
            </a:r>
            <a:endParaRPr kumimoji="1" lang="ko-KR" altLang="en-US" dirty="0"/>
          </a:p>
        </p:txBody>
      </p:sp>
      <p:sp>
        <p:nvSpPr>
          <p:cNvPr id="46" name="평행 사변형[P] 45"/>
          <p:cNvSpPr/>
          <p:nvPr/>
        </p:nvSpPr>
        <p:spPr>
          <a:xfrm>
            <a:off x="2018370" y="1897656"/>
            <a:ext cx="5475249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액션 </a:t>
            </a:r>
            <a:r>
              <a:rPr kumimoji="1" lang="en-US" altLang="ko-KR" sz="2800" dirty="0">
                <a:solidFill>
                  <a:schemeClr val="tx1"/>
                </a:solidFill>
              </a:rPr>
              <a:t>MMORPG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415338"/>
            <a:ext cx="1918010" cy="1085475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/>
              <a:t>기획</a:t>
            </a:r>
            <a:r>
              <a:rPr kumimoji="1" lang="ko-KR" altLang="en-US" sz="2800" dirty="0"/>
              <a:t> </a:t>
            </a:r>
            <a:r>
              <a:rPr kumimoji="1" lang="en-US" altLang="ko-KR" sz="2800" dirty="0" smtClean="0"/>
              <a:t>/</a:t>
            </a:r>
          </a:p>
          <a:p>
            <a:pPr algn="r"/>
            <a:r>
              <a:rPr kumimoji="1" lang="ko-KR" altLang="en-US" sz="2800" dirty="0" smtClean="0"/>
              <a:t>그래픽</a:t>
            </a:r>
            <a:endParaRPr kumimoji="1"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45" grpId="0" animBg="1"/>
      <p:bldP spid="46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ko-KR" altLang="en-US" sz="3600" b="1" dirty="0">
                <a:solidFill>
                  <a:prstClr val="white"/>
                </a:solidFill>
              </a:rPr>
              <a:t>게임 오브젝트의 스키닝 애니메이션</a:t>
            </a:r>
            <a:endParaRPr kumimoji="1" lang="en-US" altLang="ko-KR" sz="3600" b="1" dirty="0">
              <a:solidFill>
                <a:prstClr val="white"/>
              </a:solidFill>
            </a:endParaRPr>
          </a:p>
          <a:p>
            <a:pPr lvl="0" algn="ctr"/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Mesh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와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bone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으로 이루어진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FBX 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파일을 활용하여</a:t>
            </a:r>
          </a:p>
          <a:p>
            <a:pPr lvl="0" algn="ctr"/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움직일 때의 시간에 따른 보간을 하여 애니메이션 출력</a:t>
            </a:r>
            <a:endParaRPr kumimoji="1" lang="ko-KR" altLang="en-US" sz="32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게임의 연출을 위한 쉐이더 제작</a:t>
            </a:r>
            <a:endParaRPr kumimoji="1" lang="en-US" altLang="ko-KR" sz="36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툰 렌더링 등을 활용하여 만화적인 그래픽 연출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000" b="1" dirty="0" err="1">
                <a:solidFill>
                  <a:schemeClr val="bg1"/>
                </a:solidFill>
              </a:rPr>
              <a:t>DrectX</a:t>
            </a:r>
            <a:r>
              <a:rPr kumimoji="1" lang="en-US" altLang="ko-KR" sz="4000" b="1" dirty="0">
                <a:solidFill>
                  <a:schemeClr val="bg1"/>
                </a:solidFill>
              </a:rPr>
              <a:t> 11</a:t>
            </a:r>
            <a:r>
              <a:rPr kumimoji="1" lang="ko-KR" altLang="en-US" sz="4000" b="1" dirty="0">
                <a:solidFill>
                  <a:schemeClr val="bg1"/>
                </a:solidFill>
              </a:rPr>
              <a:t>를 이용한 프레임워크 자체 제작</a:t>
            </a:r>
            <a:endParaRPr kumimoji="1"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600" b="1" dirty="0" err="1">
                <a:solidFill>
                  <a:schemeClr val="bg1">
                    <a:lumMod val="50000"/>
                  </a:schemeClr>
                </a:solidFill>
              </a:rPr>
              <a:t>DriectX</a:t>
            </a:r>
            <a:r>
              <a:rPr kumimoji="1" lang="en-US" altLang="ko-KR" sz="3600" b="1" dirty="0">
                <a:solidFill>
                  <a:schemeClr val="bg1">
                    <a:lumMod val="50000"/>
                  </a:schemeClr>
                </a:solidFill>
              </a:rPr>
              <a:t> 11</a:t>
            </a:r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에서 제공하는 파이프 라인을 익혀</a:t>
            </a:r>
            <a:endParaRPr kumimoji="1" lang="en-US" altLang="ko-K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게임에 적합한 </a:t>
            </a:r>
            <a:r>
              <a:rPr kumimoji="1" lang="en-US" altLang="ko-KR" sz="3600" b="1" dirty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환경의 프레임워크 제작</a:t>
            </a:r>
            <a:endParaRPr kumimoji="1" lang="ko-KR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1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5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smtClean="0">
                <a:solidFill>
                  <a:schemeClr val="bg1"/>
                </a:solidFill>
              </a:rPr>
              <a:t>MFC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를 이용한 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오브젝트와 네비매쉬</a:t>
            </a: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 트리거박스를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빠르고 원활하게 제작할 수 있는 툴 제작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Boost </a:t>
            </a:r>
            <a:r>
              <a:rPr kumimoji="1" lang="en-US" altLang="ko-KR" sz="3600" b="1" dirty="0" err="1">
                <a:solidFill>
                  <a:schemeClr val="bg1"/>
                </a:solidFill>
              </a:rPr>
              <a:t>Asio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라이브러리를 활용한 서버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Boost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Asio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외부 라이브러리를 활용하여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최신 개발 트렌드에 맞춰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OS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상관없이 작동하는 서버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김형준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703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패킷 통신 최적화를 위한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데드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레커닝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기존 프레임 당 매 번 전송하던 패킷 전송을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데드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레커닝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기법을 사용하여 통신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부하량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감소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김형준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09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 툴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00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DirectX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Library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Trello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( google calendar</a:t>
            </a:r>
            <a:r>
              <a:rPr lang="ko-KR" altLang="en-US" sz="2800" b="1" dirty="0">
                <a:solidFill>
                  <a:schemeClr val="bg1"/>
                </a:solidFill>
              </a:rPr>
              <a:t> 연동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Github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3dsMax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2015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0" y="876596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495395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49208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03021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6834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10647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64460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18273" y="595015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72086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5899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879710" y="595015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394891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675060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602439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237439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675326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919939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549201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590957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5087768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479066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203379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963561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273057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772799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92" y="100013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" y="275422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212091"/>
            <a:ext cx="725436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4955" y="1913818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11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913818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58855" y="2241247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29407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몬스터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922582" y="296573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6199" y="2962254"/>
            <a:ext cx="1191871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44770" y="3697826"/>
            <a:ext cx="770796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814278" y="3700243"/>
            <a:ext cx="111032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46287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23310" y="3702659"/>
            <a:ext cx="88696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5469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078916" y="3690575"/>
            <a:ext cx="147836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지형 오브젝트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218018" y="3692992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992454" y="3688158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 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507794" y="2955293"/>
            <a:ext cx="220329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05388" y="2969214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71604" y="408805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시스템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43204" y="408805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614804" y="408805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리소스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1338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96484" y="2958774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아이템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681517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75414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09533" y="297269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던전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레벨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00004" y="408805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</a:rPr>
              <a:t>작성완료</a:t>
            </a:r>
            <a:endParaRPr kumimoji="1"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rgbClr val="00B0F0"/>
                </a:solidFill>
              </a:rPr>
              <a:t>시스템</a:t>
            </a:r>
            <a:endParaRPr kumimoji="1"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8409246" y="3702659"/>
            <a:ext cx="5812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smtClean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701717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986" y="201301"/>
            <a:ext cx="771954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800" b="1" dirty="0">
                <a:solidFill>
                  <a:schemeClr val="bg1"/>
                </a:solidFill>
              </a:rPr>
              <a:t>Project </a:t>
            </a:r>
            <a:r>
              <a:rPr kumimoji="1" lang="ko-KR" altLang="en-US" sz="8800" b="1" dirty="0" smtClean="0">
                <a:solidFill>
                  <a:schemeClr val="bg1"/>
                </a:solidFill>
              </a:rPr>
              <a:t>편돌이</a:t>
            </a:r>
            <a:endParaRPr kumimoji="1" lang="en-US" altLang="ko-KR" sz="8800" b="1" dirty="0" smtClean="0">
              <a:solidFill>
                <a:schemeClr val="bg1"/>
              </a:solidFill>
            </a:endParaRPr>
          </a:p>
          <a:p>
            <a:r>
              <a:rPr kumimoji="1" lang="ko-KR" altLang="en-US" sz="5400" b="1" dirty="0" smtClean="0">
                <a:solidFill>
                  <a:srgbClr val="FFFF00"/>
                </a:solidFill>
              </a:rPr>
              <a:t>연구목적</a:t>
            </a:r>
            <a:endParaRPr kumimoji="1" lang="en-US" altLang="ko-KR" sz="54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1193" y="2921760"/>
            <a:ext cx="10880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rgbClr val="00B0F0"/>
                </a:solidFill>
              </a:rPr>
              <a:t>MMORPG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규모</a:t>
            </a:r>
            <a:r>
              <a:rPr kumimoji="1" lang="ko-KR" altLang="en-US" sz="3200" b="1" dirty="0" smtClean="0">
                <a:solidFill>
                  <a:schemeClr val="bg1"/>
                </a:solidFill>
              </a:rPr>
              <a:t>의 키보드 조작 기반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액션 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게임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제작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726" y="383886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게임공학부에서 배운 지식을 활용해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Direct X 11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기반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3D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게임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7726" y="554995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각 파트에 대한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확실한 역할 분담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을 통해 제대로 된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팀 프로젝트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경험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7726" y="4694405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dirty="0" smtClean="0">
                <a:solidFill>
                  <a:srgbClr val="00B0F0"/>
                </a:solidFill>
              </a:rPr>
              <a:t>2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천명 이상이 동시에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플레이 할 수 있는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rgbClr val="00B0F0"/>
                </a:solidFill>
              </a:rPr>
              <a:t>Asio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서버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313900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Boost </a:t>
            </a:r>
            <a:r>
              <a:rPr kumimoji="1" lang="en-US" altLang="ko-KR" dirty="0" err="1">
                <a:solidFill>
                  <a:schemeClr val="bg1"/>
                </a:solidFill>
              </a:rPr>
              <a:t>asio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작성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03021" y="4224999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코드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리팩토링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42"/>
          <p:cNvSpPr/>
          <p:nvPr/>
        </p:nvSpPr>
        <p:spPr>
          <a:xfrm>
            <a:off x="3956834" y="4883873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패킷 데드레커닝</a:t>
            </a:r>
            <a:r>
              <a:rPr kumimoji="1" lang="ko-KR" altLang="en-US" dirty="0" smtClean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최적화 작업</a:t>
            </a:r>
          </a:p>
        </p:txBody>
      </p:sp>
      <p:sp>
        <p:nvSpPr>
          <p:cNvPr id="22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필요한 </a:t>
            </a:r>
            <a:r>
              <a:rPr kumimoji="1" lang="en-US" altLang="ko-KR" dirty="0">
                <a:solidFill>
                  <a:schemeClr val="bg1"/>
                </a:solidFill>
              </a:rPr>
              <a:t>AI </a:t>
            </a:r>
            <a:r>
              <a:rPr kumimoji="1" lang="ko-KR" altLang="en-US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23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03021" y="2907251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</a:rPr>
              <a:t>클라이언트 동기화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088636" y="3566125"/>
            <a:ext cx="235066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충돌처리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943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smtClean="0">
                <a:solidFill>
                  <a:schemeClr val="bg1"/>
                </a:solidFill>
              </a:rPr>
              <a:t>클라이언트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허지훈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865668"/>
            <a:ext cx="228515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FBX</a:t>
            </a:r>
            <a:r>
              <a:rPr kumimoji="1" lang="ko-KR" altLang="en-US" sz="2000" dirty="0" smtClean="0">
                <a:solidFill>
                  <a:schemeClr val="bg1"/>
                </a:solidFill>
              </a:rPr>
              <a:t> 임포트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956833" y="3482959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2027" y="4046122"/>
            <a:ext cx="57690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쉐이더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572085" y="4663413"/>
            <a:ext cx="313900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추가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572085" y="5246837"/>
            <a:ext cx="3139006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최적화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ko-KR" altLang="en-US" sz="4000" dirty="0">
                <a:solidFill>
                  <a:prstClr val="white"/>
                </a:solidFill>
              </a:rPr>
              <a:t>클라이언트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en-US" altLang="ko-KR" sz="32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3200" dirty="0" smtClean="0">
                <a:solidFill>
                  <a:prstClr val="white">
                    <a:lumMod val="50000"/>
                  </a:prstClr>
                </a:solidFill>
              </a:rPr>
              <a:t>홍승필</a:t>
            </a:r>
            <a:endParaRPr kumimoji="1" lang="ko-KR" altLang="en-US" sz="3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68579"/>
            <a:ext cx="429282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툴 작업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56834" y="3769381"/>
            <a:ext cx="13616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이동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418273" y="6020584"/>
            <a:ext cx="429282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3018980"/>
            <a:ext cx="390882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프레임워크 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제작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18449" y="4519782"/>
            <a:ext cx="408501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전투 및 스킬</a:t>
            </a:r>
            <a:r>
              <a:rPr kumimoji="1" lang="en-US" altLang="ko-KR" sz="2400" dirty="0" smtClean="0">
                <a:solidFill>
                  <a:schemeClr val="bg1"/>
                </a:solidFill>
              </a:rPr>
              <a:t>,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 아이템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403468" y="5270183"/>
            <a:ext cx="22871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기타 컨텐츠 작업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1656239" y="2637112"/>
            <a:ext cx="4285413" cy="1137468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1636574" y="1565574"/>
            <a:ext cx="8918853" cy="49703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5" name="타원 4"/>
          <p:cNvSpPr/>
          <p:nvPr/>
        </p:nvSpPr>
        <p:spPr>
          <a:xfrm>
            <a:off x="5695022" y="5060847"/>
            <a:ext cx="802859" cy="80285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5912631" y="5278907"/>
            <a:ext cx="366738" cy="3667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740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ultra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8048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4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18706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3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692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2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6835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2144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5966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97880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804776" y="1698033"/>
            <a:ext cx="2261747" cy="706571"/>
            <a:chOff x="437805" y="349136"/>
            <a:chExt cx="3485805" cy="1088967"/>
          </a:xfrm>
        </p:grpSpPr>
        <p:sp>
          <p:nvSpPr>
            <p:cNvPr id="17" name="직사각형 16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756209" y="4900082"/>
            <a:ext cx="2157507" cy="149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너때문에 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파티를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          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망쳤으니 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책임져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10009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1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15273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8625" y="6076430"/>
            <a:ext cx="1806327" cy="2092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56209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6010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221444" y="1565574"/>
            <a:ext cx="0" cy="1654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221444" y="3219724"/>
            <a:ext cx="3333983" cy="14477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21" y="3319402"/>
            <a:ext cx="813361" cy="917396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4448094" y="1944026"/>
            <a:ext cx="1514547" cy="6947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62641" y="1565574"/>
            <a:ext cx="0" cy="10731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62641" y="1821029"/>
            <a:ext cx="1258803" cy="817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057284" y="2971200"/>
            <a:ext cx="776221" cy="7762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3390934" y="3354979"/>
            <a:ext cx="776221" cy="776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3222027" y="3744897"/>
            <a:ext cx="776221" cy="77622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821836" y="3957719"/>
            <a:ext cx="776221" cy="776221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1786879" y="2941255"/>
            <a:ext cx="2130901" cy="1126952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grpSp>
        <p:nvGrpSpPr>
          <p:cNvPr id="53" name="그룹 52"/>
          <p:cNvGrpSpPr/>
          <p:nvPr/>
        </p:nvGrpSpPr>
        <p:grpSpPr>
          <a:xfrm>
            <a:off x="2600969" y="2620918"/>
            <a:ext cx="591945" cy="643702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54" y="2926169"/>
            <a:ext cx="1035291" cy="102266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514112" y="2415900"/>
            <a:ext cx="591945" cy="643702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24" y="4131021"/>
            <a:ext cx="1958139" cy="143017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17" y="1928625"/>
            <a:ext cx="2413807" cy="1993694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6916746" y="3173951"/>
            <a:ext cx="2000264" cy="186636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5" name="직사각형 64"/>
          <p:cNvSpPr/>
          <p:nvPr/>
        </p:nvSpPr>
        <p:spPr>
          <a:xfrm>
            <a:off x="8755460" y="4170677"/>
            <a:ext cx="9525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1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06652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417031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77539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14029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479850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06652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17031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77539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14029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479850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55803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90854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266908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763180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97136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55803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90854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266908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763180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797136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980313" y="2391197"/>
            <a:ext cx="1491126" cy="5174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8" name="설명선 1[L] 87"/>
          <p:cNvSpPr/>
          <p:nvPr/>
        </p:nvSpPr>
        <p:spPr>
          <a:xfrm>
            <a:off x="7314672" y="5540205"/>
            <a:ext cx="3156766" cy="638468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강력한 </a:t>
            </a:r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공격 실행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4026423" y="4492321"/>
            <a:ext cx="776221" cy="776221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67" y="2975152"/>
            <a:ext cx="902471" cy="120019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4431316" y="4336263"/>
            <a:ext cx="1865461" cy="414501"/>
          </a:xfrm>
          <a:prstGeom prst="rect">
            <a:avLst/>
          </a:prstGeom>
        </p:spPr>
      </p:pic>
      <p:sp>
        <p:nvSpPr>
          <p:cNvPr id="93" name="설명선 1[L] 92"/>
          <p:cNvSpPr/>
          <p:nvPr/>
        </p:nvSpPr>
        <p:spPr>
          <a:xfrm>
            <a:off x="1849042" y="2652808"/>
            <a:ext cx="2973659" cy="520740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1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적의 공격을 </a:t>
            </a:r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방어하고 발열 </a:t>
            </a:r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점수를 </a:t>
            </a:r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획득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설명선 1[L] 93"/>
          <p:cNvSpPr/>
          <p:nvPr/>
        </p:nvSpPr>
        <p:spPr>
          <a:xfrm>
            <a:off x="7324478" y="1718837"/>
            <a:ext cx="3132798" cy="573331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2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이하의 공격은 효과를 발휘하지 못함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예상화면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적 타격 시 확실한 리액션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역동적인 카메라 움직임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조작의 즉각성</a:t>
            </a:r>
            <a:endParaRPr kumimoji="1" lang="en-US" altLang="ko-KR" sz="3600"/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궁극기</a:t>
            </a:r>
            <a:r>
              <a:rPr lang="ko-KR" altLang="en-US" sz="4000" dirty="0" smtClean="0">
                <a:solidFill>
                  <a:schemeClr val="bg1"/>
                </a:solidFill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</a:rPr>
              <a:t>시스템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1792474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스킬공격을 하면 자원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(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 점수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)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획득 </a:t>
            </a:r>
            <a:endParaRPr kumimoji="0" lang="ko-KR" altLang="ko-KR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charset="-127"/>
              <a:ea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끊임없이 공격을 하는 즐거움 부여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발열점수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42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955176" y="1452972"/>
            <a:ext cx="1142177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</a:t>
            </a:r>
            <a:r>
              <a:rPr kumimoji="0" lang="ko-KR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소모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" y="2062379"/>
            <a:ext cx="5884148" cy="3309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8" y="2062379"/>
            <a:ext cx="6068028" cy="3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차별화 가능한 액션 전투 시스템 기획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발열 시스템을 메인으로 한 액션성을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살려줄 수 있는 전투시스템 도입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 smtClean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 smtClean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 smtClean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43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게임의 컨셉과 어울리는 모델 및 애니메이션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빠르게 반응하는 애니메이션과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이를 살려 줄 수 있는 로우폴리 데이터 제작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7970</TotalTime>
  <Words>741</Words>
  <Application>Microsoft Macintosh PowerPoint</Application>
  <PresentationFormat>와이드스크린</PresentationFormat>
  <Paragraphs>327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1755</cp:revision>
  <cp:lastPrinted>2016-05-19T07:43:09Z</cp:lastPrinted>
  <dcterms:created xsi:type="dcterms:W3CDTF">2016-04-26T05:01:04Z</dcterms:created>
  <dcterms:modified xsi:type="dcterms:W3CDTF">2016-11-22T08:11:54Z</dcterms:modified>
</cp:coreProperties>
</file>